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0f372c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0f372c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0f372c5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0f372c5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Arial"/>
                <a:ea typeface="Arial"/>
                <a:cs typeface="Arial"/>
                <a:sym typeface="Arial"/>
              </a:rPr>
              <a:t>Goblin Slayer Revenge</a:t>
            </a:r>
            <a:endParaRPr sz="2200"/>
          </a:p>
        </p:txBody>
      </p:sp>
      <p:cxnSp>
        <p:nvCxnSpPr>
          <p:cNvPr id="159" name="Google Shape;159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ctrTitle"/>
          </p:nvPr>
        </p:nvSpPr>
        <p:spPr>
          <a:xfrm>
            <a:off x="4285500" y="2832875"/>
            <a:ext cx="4155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это за игра?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/>
          <p:nvPr>
            <p:ph type="title"/>
          </p:nvPr>
        </p:nvSpPr>
        <p:spPr>
          <a:xfrm>
            <a:off x="3760325" y="3453850"/>
            <a:ext cx="50310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реализовано?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В планах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>
            <p:ph type="title"/>
          </p:nvPr>
        </p:nvSpPr>
        <p:spPr>
          <a:xfrm>
            <a:off x="992825" y="19935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Features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313" y="76200"/>
            <a:ext cx="677136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